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6652E-EAB7-D4D2-7AD3-42DABF112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C7D7FF-CC2E-E6C3-C917-CACEF4D70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69D006-5C84-5E56-E132-55BDC32DF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7F3D33-1D69-3A8A-6E4F-9E6082B0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63466D-CA65-D5A8-908D-83769D8B8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634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04D56-126E-B017-872B-D038F8924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99982C-EF13-CFE5-AA47-9BD6384E2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278CB-888A-8CBE-9B4A-C448F6D0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460F84-CABA-1516-5310-DF0D0C76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C3BB3C-FA5F-86C4-09BE-37A6E4E2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33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3297C3-DDB6-3BE0-512B-FBF6EE394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832EDF-C134-E673-059C-9D76D4016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A6731F-ABC0-C473-7739-B75A5B83D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D4CE7A-E55F-73BD-5C92-7D6E5CED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71FCC0-36CC-E657-7A8D-10A52EC5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59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2DBEB-A331-7B20-D4DC-410CC07F1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8018BC-6782-C0F4-6424-442A0FBA5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160981-0100-6266-1904-C54EAC404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10BA0F-A764-2CC3-A169-71405670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B7F464-97B1-D414-FFA9-C0BE57C4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458C93-C5FC-BF3B-7B82-4D539765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76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18AC5-E174-FD6D-1706-E26171CB5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E92A1D-302F-6321-9248-216973AC6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24C018-EB28-F086-531B-B8F2C3F7E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8E6D38B-08D6-2545-1C40-7C3F5D2E6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C1D9E9-E8B6-A7B3-2D7B-C01193044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0CF47D-EB9D-E985-5924-75B9A55B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6E87A6A-329A-0F59-05B0-C01B9282F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42C034-C8AC-340A-9F9B-F5208127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26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D0D40-800F-1D65-32D4-4B6A3DB5B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65789FA-308A-A500-BB07-CC458469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DA9679-E4AE-FB9F-5621-D392E2C7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F3429A-7984-3EE5-64AB-2E632276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72DB6DD-BE25-E002-88A4-E94E840DD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25D8477-2CF1-0DDB-F595-1BE2411C3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973778-B553-4B4D-D66A-26730AF7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39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997E7-0030-D8CA-7695-D67C243E9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8CE0B8-A507-D8D7-25C0-B8E79FCED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770983-3382-BE0D-F885-A71F305BD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A012E7-3F3C-5C5A-8DB3-07D76514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C8CFB0-CA88-F0C8-A433-7B11706B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544B64-C726-51A9-CA74-40F98600D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358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46558-C329-A8AA-51A8-37F4205D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C16C61-66A2-E2F9-BCB0-93937B630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A54075-D6F6-93CF-2DC9-1C366905A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F6014F-4904-7B62-5057-97F84081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3228FB-DB4F-21DE-0900-F786DDC6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DF134A-766C-67ED-ABD1-2279E54A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19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82639-EB64-6984-7108-C478A3F8A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99F0C6-A42D-C34A-CA03-0AF7899EC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82E256-1C53-F1A5-9A93-5A82AFB9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AA60C1-9AC0-046C-C93F-A46B134A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A78BB-20E5-F116-5504-42E2F3C7F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91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A2C911-9555-A5B9-0BD4-C2516E3B7E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F7226E-C945-7B78-AB8F-5B737C147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B7CEA2-C2B9-6564-06E0-872C369B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F80710-852B-2E2B-56B4-D563234B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E4C516-44EC-2424-67BD-7C2C4767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10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147B381-08E7-B3CD-C21E-36115357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727FCF-35BD-F448-1791-A5BA35493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F0DCD5-98AC-F992-5FB7-D474B33CD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BF3C73-C2F4-4D66-9E25-75221045D153}" type="datetimeFigureOut">
              <a:rPr lang="pt-BR" smtClean="0"/>
              <a:t>05/10/2024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711274-B0F9-FCB2-86CA-18D626E62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301C5E-EEDD-70C4-D83B-EDB437F76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7E184-A2A7-4EA5-AE3D-5D59B6B4E3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7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D90FC573-8E19-335D-6F1D-785B501D9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71" y="0"/>
            <a:ext cx="9559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8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Aluisio Affonso</dc:creator>
  <cp:lastModifiedBy>Aluisio Affonso</cp:lastModifiedBy>
  <cp:revision>1</cp:revision>
  <dcterms:created xsi:type="dcterms:W3CDTF">2024-10-05T17:45:12Z</dcterms:created>
  <dcterms:modified xsi:type="dcterms:W3CDTF">2024-10-05T17:49:09Z</dcterms:modified>
</cp:coreProperties>
</file>